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BE96F-7394-478B-A8A4-D8EEE73464BC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FAC3900-EF87-40D2-8D0C-BD24500C9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1D625-3CB5-4087-861F-9A205E8B8C34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71FD7-47F5-41FE-A772-2A326DD96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ED79C-5ED5-4B04-BFA6-92A7A90F5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2D223-5879-42A3-B67D-E9D7AAE61DFB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8125-4DC4-42D9-8BB8-E608EAAB9DA4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5E0A1-50E3-494A-895B-8855743F8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22A83-C3AB-4495-87CE-DD6FD9BF910F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98E0CBC-A3D0-4E10-975A-32B07E099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49F18-ABCF-43C9-B995-D75028AC31C6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6136-31C4-4206-A433-5FB25DF82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E5CF-6BC1-4178-8559-32EC9A5E08F7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6AC33A8-8829-4D0E-8D9E-67B31B0E1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F3A66-B9CF-4672-9A6A-BB337A549237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4B523-5A70-4A9F-B16C-4B1701D04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29D48-4FF6-4260-B9DE-16DBD2C65C99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759CB2-39ED-49B4-8110-EF603C6E3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6B87AC5-7AC2-43DB-BB5A-1A9191FA3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725DE-E311-4913-B6FC-F829F9795E09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F14C7-8C11-48BB-AA58-4DD328B82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7601-195F-4B86-9086-185BE916C841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1013F1-899E-4378-8D14-B5E70480D0CC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2317B9-147F-49E7-AFC7-AE95943DC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5D9BB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6BB1C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6585CF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7E6BC9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By: Naomi Moore </a:t>
            </a:r>
            <a:endParaRPr lang="en-US" dirty="0"/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Direct and Indirect Objects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5D9BB1"/>
                </a:solidFill>
              </a:rPr>
              <a:t>Indirect vs. Direct Pronouns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2514600"/>
          <a:ext cx="85042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060"/>
                <a:gridCol w="2126060"/>
                <a:gridCol w="2126060"/>
                <a:gridCol w="21260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</a:t>
                      </a:r>
                      <a:r>
                        <a:rPr lang="en-US" baseline="0" dirty="0" smtClean="0"/>
                        <a:t>/l’, 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</a:t>
                      </a:r>
                      <a:r>
                        <a:rPr lang="en-US" baseline="0" dirty="0" smtClean="0"/>
                        <a:t>, It/ 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Him, Her, 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Where Do You Put the Object Pronoun in French?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Direct object pronouns </a:t>
            </a:r>
            <a:r>
              <a:rPr lang="en-US" dirty="0" smtClean="0"/>
              <a:t>replace the people or things that </a:t>
            </a:r>
            <a:r>
              <a:rPr lang="en-US" b="1" dirty="0" smtClean="0"/>
              <a:t>receive </a:t>
            </a:r>
            <a:r>
              <a:rPr lang="en-US" dirty="0" smtClean="0"/>
              <a:t>the action of the verb in a sentence.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 Indirect object pronouns</a:t>
            </a:r>
            <a:r>
              <a:rPr lang="en-US" dirty="0" smtClean="0"/>
              <a:t> replace the people in a sentence </a:t>
            </a:r>
            <a:r>
              <a:rPr lang="en-US" b="1" dirty="0" smtClean="0"/>
              <a:t>to/for whom</a:t>
            </a:r>
            <a:r>
              <a:rPr lang="en-US" dirty="0" smtClean="0"/>
              <a:t> the action of the verb occurs.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In affirmative commands the pronouns are placed after the verbs, attached by hyphens, and are in a specific order.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With all other verb tenses and moods, the pronouns are placed in a slightly different order in front of the conjugated verb.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825"/>
          </a:xfrm>
        </p:spPr>
        <p:txBody>
          <a:bodyPr/>
          <a:lstStyle/>
          <a:p>
            <a:r>
              <a:rPr lang="en-US" smtClean="0">
                <a:solidFill>
                  <a:srgbClr val="5D9BB1"/>
                </a:solidFill>
              </a:rPr>
              <a:t>Examples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504238" cy="4572000"/>
          </a:xfrm>
        </p:spPr>
        <p:txBody>
          <a:bodyPr/>
          <a:lstStyle/>
          <a:p>
            <a:r>
              <a:rPr lang="en-US" dirty="0"/>
              <a:t>Present</a:t>
            </a:r>
          </a:p>
          <a:p>
            <a:pPr lvl="1"/>
            <a:r>
              <a:rPr lang="en-US" dirty="0"/>
              <a:t>Je la </a:t>
            </a:r>
            <a:r>
              <a:rPr lang="en-US" dirty="0" err="1"/>
              <a:t>regarde</a:t>
            </a:r>
            <a:endParaRPr lang="en-US" dirty="0"/>
          </a:p>
          <a:p>
            <a:pPr lvl="1"/>
            <a:r>
              <a:rPr lang="en-US" dirty="0"/>
              <a:t>Elle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parle</a:t>
            </a:r>
            <a:endParaRPr lang="en-US" dirty="0"/>
          </a:p>
          <a:p>
            <a:r>
              <a:rPr lang="en-US" dirty="0" err="1"/>
              <a:t>Imparfait</a:t>
            </a:r>
            <a:endParaRPr lang="en-US" dirty="0"/>
          </a:p>
          <a:p>
            <a:pPr lvl="1"/>
            <a:r>
              <a:rPr lang="en-US" dirty="0" err="1"/>
              <a:t>Tu</a:t>
            </a:r>
            <a:r>
              <a:rPr lang="en-US" dirty="0"/>
              <a:t> le </a:t>
            </a:r>
            <a:r>
              <a:rPr lang="en-US" dirty="0" err="1"/>
              <a:t>mangeais</a:t>
            </a:r>
            <a:endParaRPr lang="en-US" dirty="0"/>
          </a:p>
          <a:p>
            <a:pPr lvl="1"/>
            <a:r>
              <a:rPr lang="en-US" dirty="0"/>
              <a:t>Je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disais</a:t>
            </a:r>
            <a:r>
              <a:rPr lang="en-US" dirty="0"/>
              <a:t> bonjour</a:t>
            </a:r>
          </a:p>
          <a:p>
            <a:r>
              <a:rPr lang="en-US" dirty="0" err="1"/>
              <a:t>Passe</a:t>
            </a:r>
            <a:r>
              <a:rPr lang="en-US" dirty="0"/>
              <a:t> compose</a:t>
            </a:r>
          </a:p>
          <a:p>
            <a:pPr lvl="1"/>
            <a:r>
              <a:rPr lang="en-US" dirty="0"/>
              <a:t>Nous les </a:t>
            </a:r>
            <a:r>
              <a:rPr lang="en-US" dirty="0" err="1"/>
              <a:t>avons</a:t>
            </a:r>
            <a:r>
              <a:rPr lang="en-US" dirty="0"/>
              <a:t> finis</a:t>
            </a:r>
          </a:p>
          <a:p>
            <a:pPr lvl="1"/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envoye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lettre</a:t>
            </a:r>
            <a:endParaRPr lang="en-US" dirty="0"/>
          </a:p>
          <a:p>
            <a:pPr marL="274638" lvl="1" indent="0">
              <a:buNone/>
            </a:pPr>
            <a:endParaRPr lang="en-US" sz="1800" dirty="0" smtClean="0"/>
          </a:p>
          <a:p>
            <a:pPr lvl="1">
              <a:buFont typeface="Wingdings" pitchFamily="2" charset="2"/>
              <a:buNone/>
            </a:pPr>
            <a:endParaRPr lang="en-US" sz="1800" dirty="0" smtClean="0"/>
          </a:p>
          <a:p>
            <a:pPr lvl="1"/>
            <a:endParaRPr lang="en-US" sz="1800" b="1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103</TotalTime>
  <Words>182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Direct and Indirect Objects</vt:lpstr>
      <vt:lpstr>Indirect vs. Direct Pronouns </vt:lpstr>
      <vt:lpstr>Where Do You Put the Object Pronoun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Objects</dc:title>
  <dc:creator>PNHS Student</dc:creator>
  <cp:lastModifiedBy>PNHS Student</cp:lastModifiedBy>
  <cp:revision>11</cp:revision>
  <cp:lastPrinted>2013-01-29T17:14:41Z</cp:lastPrinted>
  <dcterms:created xsi:type="dcterms:W3CDTF">2013-01-29T16:07:30Z</dcterms:created>
  <dcterms:modified xsi:type="dcterms:W3CDTF">2013-01-30T17:04:45Z</dcterms:modified>
</cp:coreProperties>
</file>